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95711-2A17-587E-5326-ABEEFA4FC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1AFE35-D405-557F-D326-084CF57391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D9E90-F314-064D-4171-47356ABF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DABED-533E-7DCD-F2EB-8F8338EAC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169A8-C6C7-F887-2005-5DF06E1C7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4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D0EB3-EDFD-1E99-B9D1-0286E9F3B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8623A0-0798-16B0-C93F-9F33C29832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FDD30-D9B1-82E2-30A4-C7D4B35A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9416F-993B-BF2A-1019-3D581C68E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82FED-04F4-BDF3-123D-CDE1FE0F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1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1D706C-3395-E4A6-895A-AD40ED03A7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0572A0-C6E8-AFDB-FF5F-25411EB5B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9D5B1-B7D2-04D3-5B36-F7E2ECC33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6D7F3-6C23-0DF0-4B57-7269712AF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6E3A8-7534-E697-C93E-8722360F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593B5-95BD-0787-1A71-83B4CD28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37387-9CB3-70C8-9DA2-8FDEAFC6C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E0871-785A-FEA5-6284-B156A01D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83664-F31A-5D0E-65A8-73E53BA48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BDE23-B9CB-08CA-0FD0-710A7D05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C9899-8F28-13B4-51FC-325B8263B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F33EE-AE5D-892E-10CA-76AE33F8B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2AE04-F0C2-061D-876D-3C79EBD25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FA5E8-9BB5-A80F-26AA-4AB2DFD06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362ED-8909-1250-0AEE-08AE9B499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8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5EDEA-2D56-20FD-861F-1C49C0C11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6D8B6-93C9-3EC2-3B54-58D68BD13F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26042-B072-E94D-B42F-DC5214561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AC440-76B9-BCED-D94C-2AF2215EF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A337D-F8E0-655F-2FD1-26C5C81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89438-18BC-B745-127A-F99F53EE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4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7E16-5A27-FF31-EDAD-5744A7E16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F82AC-FAA0-1EFC-4658-728EC32F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DD32CF-6098-9A7D-D1DA-A1ED8412DF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D5403D-08BE-8DDF-CCE9-4B564C1E5A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AA4472-C407-FFEC-A76C-963951920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19D30-6977-ED47-60CD-06D2BCB34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4DEA88-095E-4006-5093-572430EB5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E1AE0B-4C0F-B95F-C651-C4C6B5A6C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30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DB0AE-7329-DE4E-1AB2-072479BB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2B26CB-12E1-2091-F74F-54F8DAEE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48B8E0-F736-45C2-4C17-DD69A1D0C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021365-AA12-3AAD-F482-21709ECBF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7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155E37-BA38-9798-A0EE-3EB0ACAC9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B373C5-0B0D-567C-D6B2-642AE306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7BB3E-F3A0-7F0E-D8F3-9043B8033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09219-EEEB-D53D-4C14-F75B6B469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E776B-93F0-D7E8-B825-CE2FE5ED6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70170-9CDF-2B76-741A-3CE16390F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F3F0D-7D06-8347-7314-06E7803F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947254-F3CA-1C3A-CEDE-248399D5D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1F7EE-EAED-2A89-48EA-5E90AF745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1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A5F5C-0B80-6962-D883-7A6DEDDF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F38898-7661-1189-5916-B40AABB60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51127-672B-76B7-5B6B-BD59E325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DF483-2FC9-421D-0F86-D4CFA997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0AD9A-1427-614B-02BD-C4909B0FB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69E9C-48DF-5C55-544C-0CF9E0E5B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9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E28857-5C35-C668-B76C-6A91113C7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841CF-6919-016E-5397-9A3769B9B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E6871-CEA5-2AE1-12F7-F822950FD9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D5037-C116-4D24-A363-2B1010FE963D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573A1-B810-50CB-ABEE-B486C1E0D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41891-81B0-CBF8-5D17-3FBFF75C7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74CF7-A5D8-4C67-B30C-CDBB86BE2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9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176F27-3A19-F856-B54D-C20DF1740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74" y="433867"/>
            <a:ext cx="3369049" cy="32809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4AFA39-4513-2E18-EBCB-6C87AE12D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773" y="359852"/>
            <a:ext cx="2447925" cy="1866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A45EE9-00A7-0E9F-FF01-B0A34D6DA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211" y="1026602"/>
            <a:ext cx="2181225" cy="2095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C6E5D2-EC40-A8C2-1622-AB695A1F1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7496" y="3122102"/>
            <a:ext cx="2667000" cy="1714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770C3A-A898-32E9-5DDF-7820592BC5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3321" y="4936048"/>
            <a:ext cx="2924175" cy="1562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B691AA-FA81-3709-6F8D-25D7C7D742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7148" y="2287223"/>
            <a:ext cx="2085975" cy="2190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47AC4C-5ABE-1990-02B3-DFC2F1649F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3801" y="3897823"/>
            <a:ext cx="1762125" cy="26003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137FE8-9F7A-3290-7F78-EBAD8F23FA9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539" t="5340" b="27170"/>
          <a:stretch/>
        </p:blipFill>
        <p:spPr>
          <a:xfrm>
            <a:off x="3776968" y="2074351"/>
            <a:ext cx="1652317" cy="12213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7A9DC8-0459-062D-9A6C-D9C774B5D9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66682" y="4893185"/>
            <a:ext cx="2438400" cy="18764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B61A55-E661-7E34-E5F9-5D9E7DF48FD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1812" t="57982" r="63119" b="38103"/>
          <a:stretch/>
        </p:blipFill>
        <p:spPr>
          <a:xfrm>
            <a:off x="394284" y="4085439"/>
            <a:ext cx="2492035" cy="3641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DA8DC1A-41BA-D1C4-8D32-49C3B5ACAF7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6735" t="52159" r="27845" b="45524"/>
          <a:stretch/>
        </p:blipFill>
        <p:spPr>
          <a:xfrm>
            <a:off x="297504" y="4704928"/>
            <a:ext cx="3116457" cy="2633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1598977-954E-71EB-03B6-3E9B93915FD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2638" t="33351" r="62775" b="63670"/>
          <a:stretch/>
        </p:blipFill>
        <p:spPr>
          <a:xfrm>
            <a:off x="499398" y="5223632"/>
            <a:ext cx="2769746" cy="31818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681DBE-9BB1-E81F-92F9-5530DD35983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21675" t="48930" r="62706" b="46887"/>
          <a:stretch/>
        </p:blipFill>
        <p:spPr>
          <a:xfrm>
            <a:off x="688150" y="5797174"/>
            <a:ext cx="1904301" cy="286870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7CFC1BA6-8D61-2812-0A4C-141A4E2449EC}"/>
              </a:ext>
            </a:extLst>
          </p:cNvPr>
          <p:cNvSpPr/>
          <p:nvPr/>
        </p:nvSpPr>
        <p:spPr>
          <a:xfrm>
            <a:off x="4127566" y="1026602"/>
            <a:ext cx="2314593" cy="47904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face expression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5FBA216B-8081-1BDD-0BED-7A997F21DDD2}"/>
              </a:ext>
            </a:extLst>
          </p:cNvPr>
          <p:cNvSpPr/>
          <p:nvPr/>
        </p:nvSpPr>
        <p:spPr>
          <a:xfrm>
            <a:off x="1" y="2608977"/>
            <a:ext cx="1730618" cy="11058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Green shoes and gloves, holding fire hose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A429B20-A06F-405D-D0F3-B7389822691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0479" t="43425" r="46047" b="51943"/>
          <a:stretch/>
        </p:blipFill>
        <p:spPr>
          <a:xfrm>
            <a:off x="696922" y="6224255"/>
            <a:ext cx="2067394" cy="39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25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kaiser</dc:creator>
  <cp:lastModifiedBy>kevin kaiser</cp:lastModifiedBy>
  <cp:revision>1</cp:revision>
  <dcterms:created xsi:type="dcterms:W3CDTF">2023-09-15T18:32:25Z</dcterms:created>
  <dcterms:modified xsi:type="dcterms:W3CDTF">2023-09-15T18:32:54Z</dcterms:modified>
</cp:coreProperties>
</file>